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8" r:id="rId4"/>
    <p:sldId id="268" r:id="rId5"/>
    <p:sldId id="264" r:id="rId6"/>
    <p:sldId id="261" r:id="rId7"/>
    <p:sldId id="266" r:id="rId8"/>
    <p:sldId id="263" r:id="rId9"/>
    <p:sldId id="270" r:id="rId10"/>
    <p:sldId id="26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D32F4-72A7-4830-A7ED-08B56B549C34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6768752" cy="1656184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организация дошкольного образования </a:t>
            </a:r>
            <a:b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«Город Детства» 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7854696" cy="3528392"/>
          </a:xfrm>
        </p:spPr>
        <p:txBody>
          <a:bodyPr>
            <a:normAutofit fontScale="92500" lnSpcReduction="10000"/>
          </a:bodyPr>
          <a:lstStyle/>
          <a:p>
            <a:pPr lvl="0" algn="ctr">
              <a:defRPr/>
            </a:pPr>
            <a:r>
              <a:rPr lang="ru-RU" sz="3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«Нравственно </a:t>
            </a:r>
            <a:r>
              <a:rPr lang="ru-RU" sz="3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патриотическое воспитание детей младшего дошкольного </a:t>
            </a:r>
            <a:r>
              <a:rPr lang="ru-RU" sz="3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возраста»</a:t>
            </a:r>
          </a:p>
          <a:p>
            <a:pPr lvl="0" algn="ctr">
              <a:defRPr/>
            </a:pPr>
            <a:r>
              <a:rPr lang="ru-RU" sz="39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 lvl="0" algn="ctr">
              <a:defRPr/>
            </a:pP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Выполнила: воспитатель Яковенко Т.Н.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kern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71" y="116632"/>
            <a:ext cx="229062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9523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акция «Покормите птиц зимой»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Цель: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воспитывать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братьях наших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- формировать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 гуманные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чувства  к малой родине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2880320" cy="3261345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166814" cy="32944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448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Проект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 тему «Семья».</a:t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Рассматривание семейных фотоальбомов.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образа «Я»,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уважительного отношение к семье и близким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женя\Desktop\151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236366" cy="252028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Цели работы:</a:t>
            </a:r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5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-</a:t>
            </a:r>
            <a:r>
              <a:rPr lang="ru-RU" sz="2800" dirty="0"/>
              <a:t>воспитание у ребенка любви и привязанности к своей семье, дому, детскому саду, городу;</a:t>
            </a:r>
          </a:p>
          <a:p>
            <a:r>
              <a:rPr lang="ru-RU" sz="2800" dirty="0"/>
              <a:t>-формирование бережного отношения к природе и всему живому;</a:t>
            </a:r>
          </a:p>
          <a:p>
            <a:r>
              <a:rPr lang="ru-RU" sz="2800" dirty="0"/>
              <a:t>-воспитание уважения к труду (человеку-труженику, результатам его труда)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952328" cy="10081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Методы и формы работы: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95536" y="2132856"/>
            <a:ext cx="3384376" cy="4032448"/>
          </a:xfrm>
        </p:spPr>
        <p:txBody>
          <a:bodyPr>
            <a:noAutofit/>
          </a:bodyPr>
          <a:lstStyle/>
          <a:p>
            <a:r>
              <a:rPr lang="ru-RU" sz="1800" dirty="0" smtClean="0"/>
              <a:t>- </a:t>
            </a:r>
            <a:r>
              <a:rPr lang="ru-RU" sz="1800" dirty="0"/>
              <a:t>экскурсии и целевые прогулки;</a:t>
            </a:r>
          </a:p>
          <a:p>
            <a:r>
              <a:rPr lang="ru-RU" sz="1800" dirty="0"/>
              <a:t>- рассказы </a:t>
            </a:r>
            <a:r>
              <a:rPr lang="ru-RU" sz="1800" dirty="0" smtClean="0"/>
              <a:t>воспитателя;</a:t>
            </a:r>
            <a:endParaRPr lang="ru-RU" sz="1800" dirty="0"/>
          </a:p>
          <a:p>
            <a:r>
              <a:rPr lang="ru-RU" sz="1800" dirty="0"/>
              <a:t>- беседы о родном </a:t>
            </a:r>
            <a:r>
              <a:rPr lang="ru-RU" sz="1800" dirty="0" smtClean="0"/>
              <a:t>городе;</a:t>
            </a:r>
            <a:endParaRPr lang="ru-RU" sz="1800" dirty="0"/>
          </a:p>
          <a:p>
            <a:r>
              <a:rPr lang="ru-RU" sz="1800" dirty="0"/>
              <a:t>-показ </a:t>
            </a:r>
            <a:r>
              <a:rPr lang="ru-RU" sz="1800" dirty="0" smtClean="0"/>
              <a:t>иллюстраций;</a:t>
            </a:r>
            <a:endParaRPr lang="ru-RU" sz="1800" dirty="0"/>
          </a:p>
          <a:p>
            <a:r>
              <a:rPr lang="ru-RU" sz="1800" dirty="0"/>
              <a:t>- использование фольклорных </a:t>
            </a:r>
            <a:r>
              <a:rPr lang="ru-RU" sz="1800" dirty="0" smtClean="0"/>
              <a:t>произведений;</a:t>
            </a:r>
            <a:endParaRPr lang="ru-RU" sz="1800" dirty="0"/>
          </a:p>
          <a:p>
            <a:r>
              <a:rPr lang="ru-RU" sz="1800" dirty="0" smtClean="0"/>
              <a:t>- чтение </a:t>
            </a:r>
            <a:r>
              <a:rPr lang="ru-RU" sz="1800" dirty="0"/>
              <a:t>художественной литературы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- проекты и акции</a:t>
            </a: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0837"/>
          <a:stretch>
            <a:fillRect/>
          </a:stretch>
        </p:blipFill>
        <p:spPr>
          <a:xfrm rot="420000">
            <a:off x="4049392" y="1209041"/>
            <a:ext cx="4052012" cy="3931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824536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 результате плодотворной работы у  детей происходит: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09600" y="1916832"/>
            <a:ext cx="2666256" cy="41044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расширение  своих знаний </a:t>
            </a:r>
            <a:r>
              <a:rPr lang="ru-RU" sz="1600" dirty="0"/>
              <a:t>и </a:t>
            </a:r>
            <a:r>
              <a:rPr lang="ru-RU" sz="1600" dirty="0" smtClean="0"/>
              <a:t>развитие патриотических чувств;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  умение доброжелательно играть со сверстниками,  отрицательно относиться к грубости и жадности;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smtClean="0"/>
              <a:t> использование навыков вежливого обращения;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0837"/>
          <a:stretch>
            <a:fillRect/>
          </a:stretch>
        </p:blipFill>
        <p:spPr>
          <a:xfrm rot="420000">
            <a:off x="3570244" y="1679500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902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16024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Дидактические игры, рассказывающие о правилах поведения детей в общественных местах.</a:t>
            </a:r>
            <a:r>
              <a:rPr lang="ru-RU" sz="3100" dirty="0" smtClean="0">
                <a:latin typeface="+mn-lt"/>
              </a:rPr>
              <a:t> </a:t>
            </a:r>
            <a:br>
              <a:rPr lang="ru-RU" sz="3100" dirty="0" smtClean="0"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ближайшим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окружением, культурой  поведения в общественных местах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женя\Desktop\1353134229_bezimeni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980409" cy="4078288"/>
          </a:xfrm>
          <a:prstGeom prst="rect">
            <a:avLst/>
          </a:prstGeom>
          <a:noFill/>
        </p:spPr>
      </p:pic>
      <p:pic>
        <p:nvPicPr>
          <p:cNvPr id="4099" name="Picture 3" descr="C:\Users\женя\Desktop\D-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143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Беседы о профессиях.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уважительно относиться к труду взрослых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узнавать и называть некоторые трудовые действия.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98807"/>
            <a:ext cx="8229600" cy="35627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98808"/>
            <a:ext cx="3832225" cy="2736304"/>
          </a:xfrm>
        </p:spPr>
      </p:pic>
      <p:pic>
        <p:nvPicPr>
          <p:cNvPr id="1029" name="Picture 5" descr="C:\Users\Admin\Desktop\CIMG4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8807"/>
            <a:ext cx="3447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           Художественная литература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            (песенки, </a:t>
            </a:r>
            <a:r>
              <a:rPr lang="ru-RU" sz="3600" b="1" dirty="0" err="1" smtClean="0">
                <a:solidFill>
                  <a:srgbClr val="002060"/>
                </a:solidFill>
                <a:latin typeface="+mn-lt"/>
              </a:rPr>
              <a:t>потешки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, сказки).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Цель</a:t>
            </a:r>
            <a:r>
              <a:rPr lang="ru-RU" sz="2700" b="1" dirty="0" smtClean="0">
                <a:solidFill>
                  <a:schemeClr val="tx1"/>
                </a:solidFill>
              </a:rPr>
              <a:t>:</a:t>
            </a:r>
            <a:r>
              <a:rPr lang="ru-RU" sz="27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память, мышление,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воображение.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Формировать отзывчивость, уважительное отношение к окружающим.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038600" cy="26924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91264" cy="42484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Беседа: «Дом в котором ты живешь»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доброе чувство к своей семье;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расширять представления детей о доме, о близких, которые живут вместе;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знакомить детей с такими понятиями как : дом, квартира и назначение помещений.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38600" cy="30153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82" y="3133089"/>
            <a:ext cx="3745559" cy="292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3456384" cy="2926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2814" y="188640"/>
            <a:ext cx="882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19442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Детский сад – наш второй дом.</a:t>
            </a:r>
            <a:br>
              <a:rPr lang="ru-RU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                              (беседы и наблюдения)</a:t>
            </a:r>
            <a:br>
              <a:rPr lang="ru-RU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нравственно – патриотических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 к детскому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 доброго отношения к сотрудникам, расширение  представление о их «втором доме».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1023</TotalTime>
  <Words>167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Автономная некоммерческая организация дошкольного образования  «Город Детства»  »  </vt:lpstr>
      <vt:lpstr> Цели работы:  </vt:lpstr>
      <vt:lpstr>Методы и формы работы:</vt:lpstr>
      <vt:lpstr>В результате плодотворной работы у  детей происходит:</vt:lpstr>
      <vt:lpstr> Дидактические игры, рассказывающие о правилах поведения детей в общественных местах.  Цель: знакомство детей с ближайшим окружением, культурой  поведения в общественных местах </vt:lpstr>
      <vt:lpstr>         Беседы о профессиях.  Цель:  учить детей уважительно относиться к труду взрослых, узнавать и называть некоторые трудовые действия. </vt:lpstr>
      <vt:lpstr>           Художественная литература              (песенки, потешки, сказки). Цель:  - Развивать речь, память, мышление, воображение. -  Формировать отзывчивость, уважительное отношение к окружающим. </vt:lpstr>
      <vt:lpstr>       Беседа: «Дом в котором ты живешь»  Цель:   -воспитывать доброе чувство к своей семье;  - расширять представления детей о доме, о близких, которые живут вместе;  - знакомить детей с такими понятиями как : дом, квартира и назначение помещений.  </vt:lpstr>
      <vt:lpstr>                      Детский сад – наш второй дом.                               (беседы и наблюдения)  Цель :   - Формирование у детей нравственно – патриотических чувств к детскому саду.   - Воспитание  доброго отношения к сотрудникам, расширение  представление о их «втором доме».</vt:lpstr>
      <vt:lpstr>    акция «Покормите птиц зимой»  Цель:  - воспитывать заботу о  братьях наших меньших;  - формировать  гуманные чувства  к малой родине  </vt:lpstr>
      <vt:lpstr>Проект на тему «Семья». Рассматривание семейных фотоальбомов.  Цель:   - формирование образа «Я»,   - воспитание  уважительного отношение к семье и близким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работы по нравственно-патриотическому воспитанию младшей группы «Ладушки»</dc:title>
  <dc:creator>женя</dc:creator>
  <cp:lastModifiedBy>Admin</cp:lastModifiedBy>
  <cp:revision>80</cp:revision>
  <dcterms:created xsi:type="dcterms:W3CDTF">2014-02-11T09:52:50Z</dcterms:created>
  <dcterms:modified xsi:type="dcterms:W3CDTF">2016-04-27T18:25:21Z</dcterms:modified>
</cp:coreProperties>
</file>